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3308" r:id="rId6"/>
  </p:sldIdLst>
  <p:sldSz cx="12192000" cy="6858000"/>
  <p:notesSz cx="6888163" cy="100203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 Valsoni Junior" userId="e760ca31-e82d-4f97-bcf6-fea42d63cdbf" providerId="ADAL" clId="{ABA02E16-87EB-4F89-999C-997B38EC9DF2}"/>
    <pc:docChg chg="modSld">
      <pc:chgData name="Nelson Valsoni Junior" userId="e760ca31-e82d-4f97-bcf6-fea42d63cdbf" providerId="ADAL" clId="{ABA02E16-87EB-4F89-999C-997B38EC9DF2}" dt="2024-06-28T15:22:46.309" v="64" actId="14100"/>
      <pc:docMkLst>
        <pc:docMk/>
      </pc:docMkLst>
      <pc:sldChg chg="modSp mod">
        <pc:chgData name="Nelson Valsoni Junior" userId="e760ca31-e82d-4f97-bcf6-fea42d63cdbf" providerId="ADAL" clId="{ABA02E16-87EB-4F89-999C-997B38EC9DF2}" dt="2024-06-28T15:22:46.309" v="64" actId="14100"/>
        <pc:sldMkLst>
          <pc:docMk/>
          <pc:sldMk cId="2847653427" sldId="3308"/>
        </pc:sldMkLst>
        <pc:spChg chg="mod">
          <ac:chgData name="Nelson Valsoni Junior" userId="e760ca31-e82d-4f97-bcf6-fea42d63cdbf" providerId="ADAL" clId="{ABA02E16-87EB-4F89-999C-997B38EC9DF2}" dt="2024-06-28T12:25:15.866" v="2" actId="1076"/>
          <ac:spMkLst>
            <pc:docMk/>
            <pc:sldMk cId="2847653427" sldId="3308"/>
            <ac:spMk id="18" creationId="{617D04E8-B8E6-DE40-BA21-D1CA03C33ECE}"/>
          </ac:spMkLst>
        </pc:spChg>
        <pc:spChg chg="mod">
          <ac:chgData name="Nelson Valsoni Junior" userId="e760ca31-e82d-4f97-bcf6-fea42d63cdbf" providerId="ADAL" clId="{ABA02E16-87EB-4F89-999C-997B38EC9DF2}" dt="2024-06-28T12:25:20.570" v="3" actId="1076"/>
          <ac:spMkLst>
            <pc:docMk/>
            <pc:sldMk cId="2847653427" sldId="3308"/>
            <ac:spMk id="19" creationId="{9943CE9D-BAD3-E813-A1C0-2D2EC8D796A0}"/>
          </ac:spMkLst>
        </pc:spChg>
        <pc:spChg chg="mod">
          <ac:chgData name="Nelson Valsoni Junior" userId="e760ca31-e82d-4f97-bcf6-fea42d63cdbf" providerId="ADAL" clId="{ABA02E16-87EB-4F89-999C-997B38EC9DF2}" dt="2024-06-28T15:21:06.776" v="4" actId="1076"/>
          <ac:spMkLst>
            <pc:docMk/>
            <pc:sldMk cId="2847653427" sldId="3308"/>
            <ac:spMk id="28" creationId="{2FCE777B-E14C-7744-B53C-306B390B4D5C}"/>
          </ac:spMkLst>
        </pc:spChg>
        <pc:spChg chg="mod">
          <ac:chgData name="Nelson Valsoni Junior" userId="e760ca31-e82d-4f97-bcf6-fea42d63cdbf" providerId="ADAL" clId="{ABA02E16-87EB-4F89-999C-997B38EC9DF2}" dt="2024-06-28T12:25:05.203" v="1" actId="14100"/>
          <ac:spMkLst>
            <pc:docMk/>
            <pc:sldMk cId="2847653427" sldId="3308"/>
            <ac:spMk id="29" creationId="{9B021F9A-3B78-9199-EABA-C36975C50325}"/>
          </ac:spMkLst>
        </pc:spChg>
        <pc:spChg chg="mod">
          <ac:chgData name="Nelson Valsoni Junior" userId="e760ca31-e82d-4f97-bcf6-fea42d63cdbf" providerId="ADAL" clId="{ABA02E16-87EB-4F89-999C-997B38EC9DF2}" dt="2024-06-28T15:21:10.180" v="5" actId="1076"/>
          <ac:spMkLst>
            <pc:docMk/>
            <pc:sldMk cId="2847653427" sldId="3308"/>
            <ac:spMk id="31" creationId="{39F97B80-7E6E-676D-25A7-065565EF26C2}"/>
          </ac:spMkLst>
        </pc:spChg>
        <pc:spChg chg="mod">
          <ac:chgData name="Nelson Valsoni Junior" userId="e760ca31-e82d-4f97-bcf6-fea42d63cdbf" providerId="ADAL" clId="{ABA02E16-87EB-4F89-999C-997B38EC9DF2}" dt="2024-06-28T15:22:46.309" v="64" actId="14100"/>
          <ac:spMkLst>
            <pc:docMk/>
            <pc:sldMk cId="2847653427" sldId="3308"/>
            <ac:spMk id="33" creationId="{F78AFDAD-DD2B-6200-991C-77F05C88F4F1}"/>
          </ac:spMkLst>
        </pc:spChg>
        <pc:spChg chg="mod">
          <ac:chgData name="Nelson Valsoni Junior" userId="e760ca31-e82d-4f97-bcf6-fea42d63cdbf" providerId="ADAL" clId="{ABA02E16-87EB-4F89-999C-997B38EC9DF2}" dt="2024-06-28T15:21:17.708" v="7" actId="1076"/>
          <ac:spMkLst>
            <pc:docMk/>
            <pc:sldMk cId="2847653427" sldId="3308"/>
            <ac:spMk id="34" creationId="{9699A541-B2A6-8808-7E83-E62D9E99FE57}"/>
          </ac:spMkLst>
        </pc:spChg>
        <pc:spChg chg="mod">
          <ac:chgData name="Nelson Valsoni Junior" userId="e760ca31-e82d-4f97-bcf6-fea42d63cdbf" providerId="ADAL" clId="{ABA02E16-87EB-4F89-999C-997B38EC9DF2}" dt="2024-06-28T15:21:27.284" v="9" actId="1076"/>
          <ac:spMkLst>
            <pc:docMk/>
            <pc:sldMk cId="2847653427" sldId="3308"/>
            <ac:spMk id="38" creationId="{16BC863A-5146-4F40-A798-D5D8B8E8CC96}"/>
          </ac:spMkLst>
        </pc:spChg>
        <pc:spChg chg="mod">
          <ac:chgData name="Nelson Valsoni Junior" userId="e760ca31-e82d-4f97-bcf6-fea42d63cdbf" providerId="ADAL" clId="{ABA02E16-87EB-4F89-999C-997B38EC9DF2}" dt="2024-06-28T15:21:13.541" v="6" actId="1076"/>
          <ac:spMkLst>
            <pc:docMk/>
            <pc:sldMk cId="2847653427" sldId="3308"/>
            <ac:spMk id="50" creationId="{90CA111E-167B-E9AA-D027-DC5E57755164}"/>
          </ac:spMkLst>
        </pc:spChg>
        <pc:spChg chg="mod">
          <ac:chgData name="Nelson Valsoni Junior" userId="e760ca31-e82d-4f97-bcf6-fea42d63cdbf" providerId="ADAL" clId="{ABA02E16-87EB-4F89-999C-997B38EC9DF2}" dt="2024-06-28T15:21:32.946" v="21" actId="1036"/>
          <ac:spMkLst>
            <pc:docMk/>
            <pc:sldMk cId="2847653427" sldId="3308"/>
            <ac:spMk id="62" creationId="{E9F8DF9A-38E4-E845-8008-8D061C6DA382}"/>
          </ac:spMkLst>
        </pc:spChg>
        <pc:spChg chg="mod">
          <ac:chgData name="Nelson Valsoni Junior" userId="e760ca31-e82d-4f97-bcf6-fea42d63cdbf" providerId="ADAL" clId="{ABA02E16-87EB-4F89-999C-997B38EC9DF2}" dt="2024-06-28T15:21:38.476" v="22" actId="1076"/>
          <ac:spMkLst>
            <pc:docMk/>
            <pc:sldMk cId="2847653427" sldId="3308"/>
            <ac:spMk id="63" creationId="{F1FD7195-8D9A-994F-9FBF-988C0822AD4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B6F56B3-6FE4-4546-BE58-B75A260E02CC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5FDE150-AB3E-40F5-A53B-1B4F7373A1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484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FDE150-AB3E-40F5-A53B-1B4F7373A1A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75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8632A7-3B44-49AF-A697-7068004D7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C8D381-CEE1-42B2-9025-91A9B5928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7A2CE1-8A6F-45C6-A227-96751F973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9287-E422-45F1-9C88-8DC58E21500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284782-DA00-4B50-8B82-AE3E9B04D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092550-9065-4323-8EB2-199ACA6B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F8CC-6448-4671-83AD-8D887C64B2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80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6A464-7525-4EAF-B85D-AF276A54A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8E48811-3F09-4128-8D90-38B88218D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64B8B7-9DDD-4D30-BB58-79FE27F80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9287-E422-45F1-9C88-8DC58E21500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AF9E87-60AF-4984-95A0-F215A4170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BE8C4E-8280-4222-91DA-E260CF1D3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F8CC-6448-4671-83AD-8D887C64B2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98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8632906-0BF4-4873-806B-2E4177F0C8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8876B24-9D8D-4750-9378-6FDABF4F5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5C28C3-D6D1-4E8B-9CFA-F035D0C13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9287-E422-45F1-9C88-8DC58E21500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0EE78B-2865-4EEA-AA80-3A2C2924F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A38C45-329C-4182-98F5-02B5FBE66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F8CC-6448-4671-83AD-8D887C64B2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7169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955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5C47C-79A2-494A-A2B0-1CD4E73B2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E98E81-460A-45C8-9983-AC3ECD59B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7A844B-B55B-4748-B5A6-0F273BBFA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9287-E422-45F1-9C88-8DC58E21500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6148559-78CB-471A-91A8-AA1B8C824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5F9BF00-42B9-4107-A05E-4C7B5CAFE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F8CC-6448-4671-83AD-8D887C64B2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608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82C1F7-6C6D-4CE6-AD99-7E76A4B24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B570F91-3102-4A50-ADCD-C6D15A5D7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FD0F30-C9F0-4779-A4B4-822B6B597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9287-E422-45F1-9C88-8DC58E21500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9BEF4A-ECD8-4517-A4DF-FDAAD246E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904E79-023F-44D1-8314-45AC6BD09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F8CC-6448-4671-83AD-8D887C64B2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8435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60D2DA-A3FA-4E4C-94F0-8E22F5782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385243-04D1-4496-8E67-A9BDB9244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ED0C4FA-F3FB-4544-8566-886249E23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EF085F-75C6-465B-B878-8CC2FF815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9287-E422-45F1-9C88-8DC58E21500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3FA8039-40B5-40B6-BF0E-32F7264B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065AA25-A4DD-4148-9423-76E5A0E11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F8CC-6448-4671-83AD-8D887C64B2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657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6DA41E-6F0A-4F2D-B66D-19D15C362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8789AD3-2A9B-4714-AD23-F0C56E1C3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6FB5E17-6AFE-4473-82FE-A12136C29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993D076-FF04-408E-92DE-80442715AA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C0D19D0-575C-4278-9C06-0DCDE6AEC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B1F195F-1A84-4592-8519-1389DDAAC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9287-E422-45F1-9C88-8DC58E21500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4C86524-59D3-4A34-91D5-F9798C31B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AB8B1F9-BC3B-493C-932B-85D8A8118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F8CC-6448-4671-83AD-8D887C64B2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0224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003534-0B9C-4218-9C17-ADD04EF2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AB967D4-3D6C-4DB7-878F-1F9F82FF7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9287-E422-45F1-9C88-8DC58E21500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2D15103-4395-42D0-AF66-A0212C1F6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1F05156-D310-48DA-924F-6C1BAE26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F8CC-6448-4671-83AD-8D887C64B2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807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C5B3978-CD39-41A0-B1D9-A66AC56E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9287-E422-45F1-9C88-8DC58E21500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101B63F-F9C0-4F48-A461-CB0ECD018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78ABE31-1B2A-47D7-989E-F6BB012C0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F8CC-6448-4671-83AD-8D887C64B2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54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AFDB4A-7BE1-44B0-AB20-8861393D1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5F696F-E138-4096-A188-EE8AA29F7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20BAD3E-2DEE-4862-A533-DEC9362CD2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176228-5EBF-497C-9E78-8F702A793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9287-E422-45F1-9C88-8DC58E21500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3F80E22-2A81-40F9-AD27-D9ECB1705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81B929-4F25-46A8-9E70-4E1D6CA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F8CC-6448-4671-83AD-8D887C64B2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089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65127-5B2B-4FFE-8332-D968DF4D1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A401B14-2D70-4D20-AE37-CFE79612B3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7F5315-137E-4041-9613-EB7EF7DB5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08CCD01-E64D-4575-881C-43298C997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9287-E422-45F1-9C88-8DC58E21500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EEF907-33A6-486C-A027-FBE46697F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896F5AE-5F47-4BEC-A078-E99AF901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F8CC-6448-4671-83AD-8D887C64B2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498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91B3C54-A86F-4FBA-AFD0-A11E1FC8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D10C182-0029-41A9-9D27-BC988F1ED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35DCBF-4A99-4876-AA2D-E7A7832DB9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D9287-E422-45F1-9C88-8DC58E21500D}" type="datetimeFigureOut">
              <a:rPr lang="pt-BR" smtClean="0"/>
              <a:t>28/06/2024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0B2E3F6-6530-47FB-9364-1697BC8A27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ED7CC18-C324-4792-AE24-87F8F1B5B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4F8CC-6448-4671-83AD-8D887C64B2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0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2344894" y="78598"/>
            <a:ext cx="74590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CRONOGRAMA ELEIÇÕES </a:t>
            </a:r>
          </a:p>
          <a:p>
            <a:pPr algn="ctr"/>
            <a:r>
              <a:rPr lang="en-US" sz="30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COMISSÃO DE ATLETAS DO COB- 2024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A363704-37D5-3747-8089-E0F6843D31B3}"/>
              </a:ext>
            </a:extLst>
          </p:cNvPr>
          <p:cNvCxnSpPr>
            <a:cxnSpLocks/>
          </p:cNvCxnSpPr>
          <p:nvPr/>
        </p:nvCxnSpPr>
        <p:spPr>
          <a:xfrm>
            <a:off x="1178723" y="2943246"/>
            <a:ext cx="9891636" cy="1"/>
          </a:xfrm>
          <a:prstGeom prst="line">
            <a:avLst/>
          </a:prstGeom>
          <a:ln w="38100">
            <a:gradFill>
              <a:gsLst>
                <a:gs pos="25000">
                  <a:schemeClr val="accent2"/>
                </a:gs>
                <a:gs pos="0">
                  <a:schemeClr val="accent1"/>
                </a:gs>
                <a:gs pos="50000">
                  <a:schemeClr val="accent3"/>
                </a:gs>
                <a:gs pos="75000">
                  <a:schemeClr val="accent4"/>
                </a:gs>
                <a:gs pos="100000">
                  <a:schemeClr val="accent5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Hexagon 1">
            <a:extLst>
              <a:ext uri="{FF2B5EF4-FFF2-40B4-BE49-F238E27FC236}">
                <a16:creationId xmlns:a16="http://schemas.microsoft.com/office/drawing/2014/main" id="{9213BC01-FA8B-CF48-AC87-A1FAA8BDD0F1}"/>
              </a:ext>
            </a:extLst>
          </p:cNvPr>
          <p:cNvSpPr/>
          <p:nvPr/>
        </p:nvSpPr>
        <p:spPr>
          <a:xfrm rot="5400000">
            <a:off x="173128" y="2511447"/>
            <a:ext cx="1001776" cy="863600"/>
          </a:xfrm>
          <a:prstGeom prst="hexag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4D3196C5-662E-B844-A3CC-FCAE29081D54}"/>
              </a:ext>
            </a:extLst>
          </p:cNvPr>
          <p:cNvSpPr/>
          <p:nvPr/>
        </p:nvSpPr>
        <p:spPr>
          <a:xfrm rot="5400000">
            <a:off x="3532916" y="2511447"/>
            <a:ext cx="1001776" cy="863600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78151ADC-DD2F-5444-9A45-608DB7222623}"/>
              </a:ext>
            </a:extLst>
          </p:cNvPr>
          <p:cNvSpPr/>
          <p:nvPr/>
        </p:nvSpPr>
        <p:spPr>
          <a:xfrm rot="5400000">
            <a:off x="1756965" y="2511447"/>
            <a:ext cx="1001776" cy="863600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22DCEE99-613F-A443-88B1-8B5D7D5BBA59}"/>
              </a:ext>
            </a:extLst>
          </p:cNvPr>
          <p:cNvSpPr/>
          <p:nvPr/>
        </p:nvSpPr>
        <p:spPr>
          <a:xfrm rot="5400000">
            <a:off x="10968670" y="2511447"/>
            <a:ext cx="1001776" cy="863600"/>
          </a:xfrm>
          <a:prstGeom prst="hexagon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10205845-B182-B84A-ACF6-3C68E2EA0B8E}"/>
              </a:ext>
            </a:extLst>
          </p:cNvPr>
          <p:cNvSpPr/>
          <p:nvPr/>
        </p:nvSpPr>
        <p:spPr>
          <a:xfrm rot="5400000">
            <a:off x="9463650" y="2540022"/>
            <a:ext cx="1001776" cy="863600"/>
          </a:xfrm>
          <a:prstGeom prst="hexagon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79B7B4-7A2F-F141-9B3E-3F8A03467F9C}"/>
              </a:ext>
            </a:extLst>
          </p:cNvPr>
          <p:cNvSpPr txBox="1"/>
          <p:nvPr/>
        </p:nvSpPr>
        <p:spPr>
          <a:xfrm>
            <a:off x="232521" y="2743191"/>
            <a:ext cx="867546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01/07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0D0813-8C26-444B-8E09-2B2AAE059DD9}"/>
              </a:ext>
            </a:extLst>
          </p:cNvPr>
          <p:cNvSpPr txBox="1"/>
          <p:nvPr/>
        </p:nvSpPr>
        <p:spPr>
          <a:xfrm>
            <a:off x="1794425" y="2589304"/>
            <a:ext cx="926857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pt-BR"/>
            </a:defPPr>
            <a:lvl1pPr algn="ctr">
              <a:defRPr sz="2000" b="1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01 a</a:t>
            </a:r>
          </a:p>
          <a:p>
            <a:r>
              <a:rPr lang="en-US" dirty="0"/>
              <a:t>03/07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B7B62C-6AF3-D944-BF1C-09F941E370A9}"/>
              </a:ext>
            </a:extLst>
          </p:cNvPr>
          <p:cNvSpPr txBox="1"/>
          <p:nvPr/>
        </p:nvSpPr>
        <p:spPr>
          <a:xfrm>
            <a:off x="3571978" y="2589304"/>
            <a:ext cx="923651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pt-BR"/>
            </a:defPPr>
            <a:lvl1pPr algn="ctr">
              <a:defRPr sz="2000" b="1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22</a:t>
            </a:r>
          </a:p>
          <a:p>
            <a:r>
              <a:rPr lang="en-US" dirty="0"/>
              <a:t>24/07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128D0E-BEC0-2648-BF1A-A24FA541C58C}"/>
              </a:ext>
            </a:extLst>
          </p:cNvPr>
          <p:cNvSpPr txBox="1"/>
          <p:nvPr/>
        </p:nvSpPr>
        <p:spPr>
          <a:xfrm>
            <a:off x="9491493" y="2771767"/>
            <a:ext cx="946093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pt-BR"/>
            </a:defPPr>
            <a:lvl1pPr algn="ctr">
              <a:defRPr sz="2000" b="1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20/08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26DB55-32E0-0446-A511-242168AAF874}"/>
              </a:ext>
            </a:extLst>
          </p:cNvPr>
          <p:cNvSpPr txBox="1"/>
          <p:nvPr/>
        </p:nvSpPr>
        <p:spPr>
          <a:xfrm>
            <a:off x="10991703" y="2589304"/>
            <a:ext cx="955711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pt-BR"/>
            </a:defPPr>
            <a:lvl1pPr algn="ctr">
              <a:defRPr sz="2000" b="1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26 a</a:t>
            </a:r>
          </a:p>
          <a:p>
            <a:r>
              <a:rPr lang="en-US" dirty="0"/>
              <a:t>30/08</a:t>
            </a:r>
          </a:p>
        </p:txBody>
      </p:sp>
      <p:sp>
        <p:nvSpPr>
          <p:cNvPr id="17" name="Diamond 16">
            <a:extLst>
              <a:ext uri="{FF2B5EF4-FFF2-40B4-BE49-F238E27FC236}">
                <a16:creationId xmlns:a16="http://schemas.microsoft.com/office/drawing/2014/main" id="{72E692D1-5BD3-0F45-8F01-C8E1444A8579}"/>
              </a:ext>
            </a:extLst>
          </p:cNvPr>
          <p:cNvSpPr/>
          <p:nvPr/>
        </p:nvSpPr>
        <p:spPr>
          <a:xfrm>
            <a:off x="70063" y="3769135"/>
            <a:ext cx="157397" cy="157397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7D04E8-B8E6-DE40-BA21-D1CA03C33ECE}"/>
              </a:ext>
            </a:extLst>
          </p:cNvPr>
          <p:cNvSpPr txBox="1"/>
          <p:nvPr/>
        </p:nvSpPr>
        <p:spPr>
          <a:xfrm>
            <a:off x="213555" y="3676434"/>
            <a:ext cx="1351653" cy="7598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1750"/>
              </a:lnSpc>
            </a:pP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Publicação Edital de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Convocação</a:t>
            </a:r>
            <a:endParaRPr lang="en-US" sz="12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>
              <a:lnSpc>
                <a:spcPts val="1750"/>
              </a:lnSpc>
            </a:pP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da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Eleição</a:t>
            </a:r>
            <a:endParaRPr lang="en-US" sz="12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3DAFA80-EE81-7649-91F3-1B6FC33AE927}"/>
              </a:ext>
            </a:extLst>
          </p:cNvPr>
          <p:cNvSpPr txBox="1"/>
          <p:nvPr/>
        </p:nvSpPr>
        <p:spPr>
          <a:xfrm>
            <a:off x="0" y="1774651"/>
            <a:ext cx="1351652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EDITAL </a:t>
            </a:r>
          </a:p>
          <a:p>
            <a:pPr algn="ctr"/>
            <a:r>
              <a:rPr lang="en-US" sz="1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CONVOCAÇÃO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AB7B32-A284-6C40-8B0D-C8AE7673F684}"/>
              </a:ext>
            </a:extLst>
          </p:cNvPr>
          <p:cNvSpPr txBox="1"/>
          <p:nvPr/>
        </p:nvSpPr>
        <p:spPr>
          <a:xfrm>
            <a:off x="1536701" y="1645611"/>
            <a:ext cx="1423788" cy="64633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>
            <a:defPPr>
              <a:defRPr lang="pt-BR"/>
            </a:defPPr>
            <a:lvl1pPr algn="ctr">
              <a:defRPr sz="1200" b="1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r>
              <a:rPr lang="en-US" dirty="0"/>
              <a:t>REGISTRO DAS</a:t>
            </a:r>
          </a:p>
          <a:p>
            <a:r>
              <a:rPr lang="en-US" dirty="0"/>
              <a:t>CANDIDATURAS</a:t>
            </a:r>
          </a:p>
          <a:p>
            <a:r>
              <a:rPr lang="en-US" dirty="0"/>
              <a:t>FASE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E0F7616-8806-C64F-9694-66029017BABD}"/>
              </a:ext>
            </a:extLst>
          </p:cNvPr>
          <p:cNvSpPr txBox="1"/>
          <p:nvPr/>
        </p:nvSpPr>
        <p:spPr>
          <a:xfrm>
            <a:off x="3314203" y="1647139"/>
            <a:ext cx="1423788" cy="64633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>
            <a:defPPr>
              <a:defRPr lang="pt-BR"/>
            </a:defPPr>
            <a:lvl1pPr algn="ctr">
              <a:defRPr sz="1200" b="1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r>
              <a:rPr lang="en-US" dirty="0"/>
              <a:t>REGISTRO DAS</a:t>
            </a:r>
          </a:p>
          <a:p>
            <a:r>
              <a:rPr lang="en-US" dirty="0"/>
              <a:t>CANDIDATURAS</a:t>
            </a:r>
          </a:p>
          <a:p>
            <a:r>
              <a:rPr lang="en-US" dirty="0"/>
              <a:t>FASE 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B6B9C3-EEAE-C64A-8BF7-405101975954}"/>
              </a:ext>
            </a:extLst>
          </p:cNvPr>
          <p:cNvSpPr txBox="1"/>
          <p:nvPr/>
        </p:nvSpPr>
        <p:spPr>
          <a:xfrm>
            <a:off x="9235891" y="1600673"/>
            <a:ext cx="1367682" cy="83099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pt-BR"/>
            </a:defPPr>
            <a:lvl1pPr algn="ctr">
              <a:defRPr sz="1200" b="1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r>
              <a:rPr lang="en-US" dirty="0"/>
              <a:t>RELATÓRIO </a:t>
            </a:r>
          </a:p>
          <a:p>
            <a:r>
              <a:rPr lang="en-US" dirty="0"/>
              <a:t>FINAL </a:t>
            </a:r>
          </a:p>
          <a:p>
            <a:r>
              <a:rPr lang="en-US" dirty="0"/>
              <a:t>COMITE DE INTEGRIDADE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D342F45-0BA3-8942-9368-4C93E0308428}"/>
              </a:ext>
            </a:extLst>
          </p:cNvPr>
          <p:cNvSpPr txBox="1"/>
          <p:nvPr/>
        </p:nvSpPr>
        <p:spPr>
          <a:xfrm>
            <a:off x="11025572" y="1783388"/>
            <a:ext cx="943405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pt-BR"/>
            </a:defPPr>
            <a:lvl1pPr algn="ctr">
              <a:defRPr sz="1200" b="1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r>
              <a:rPr lang="en-US" dirty="0"/>
              <a:t>DATA DO PLEITO</a:t>
            </a:r>
          </a:p>
        </p:txBody>
      </p:sp>
      <p:sp>
        <p:nvSpPr>
          <p:cNvPr id="27" name="Diamond 26">
            <a:extLst>
              <a:ext uri="{FF2B5EF4-FFF2-40B4-BE49-F238E27FC236}">
                <a16:creationId xmlns:a16="http://schemas.microsoft.com/office/drawing/2014/main" id="{F868EFF9-20C5-C347-A27F-6298D277CD14}"/>
              </a:ext>
            </a:extLst>
          </p:cNvPr>
          <p:cNvSpPr/>
          <p:nvPr/>
        </p:nvSpPr>
        <p:spPr>
          <a:xfrm>
            <a:off x="1659627" y="3778660"/>
            <a:ext cx="157397" cy="157397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FCE777B-E14C-7744-B53C-306B390B4D5C}"/>
              </a:ext>
            </a:extLst>
          </p:cNvPr>
          <p:cNvSpPr txBox="1"/>
          <p:nvPr/>
        </p:nvSpPr>
        <p:spPr>
          <a:xfrm>
            <a:off x="1798200" y="3686696"/>
            <a:ext cx="1532491" cy="260654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1750"/>
              </a:lnSpc>
            </a:pP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Período para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Registro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de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Candidaturas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</a:p>
          <a:p>
            <a:pPr>
              <a:lnSpc>
                <a:spcPts val="1750"/>
              </a:lnSpc>
            </a:pP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Atletas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Olímpicos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Jogos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</a:p>
          <a:p>
            <a:pPr>
              <a:lnSpc>
                <a:spcPts val="1750"/>
              </a:lnSpc>
            </a:pP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Rio 2016,  </a:t>
            </a:r>
          </a:p>
          <a:p>
            <a:pPr>
              <a:lnSpc>
                <a:spcPts val="1750"/>
              </a:lnSpc>
            </a:pP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Tóquio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2020, Pyeongchang 2018,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Pequim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2022</a:t>
            </a:r>
          </a:p>
          <a:p>
            <a:pPr>
              <a:lnSpc>
                <a:spcPts val="1750"/>
              </a:lnSpc>
            </a:pP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Edições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anteriores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ao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Rio 2016</a:t>
            </a:r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0766B1B9-5F6B-2844-A8C4-6A3EDFAFB454}"/>
              </a:ext>
            </a:extLst>
          </p:cNvPr>
          <p:cNvSpPr/>
          <p:nvPr/>
        </p:nvSpPr>
        <p:spPr>
          <a:xfrm>
            <a:off x="9262163" y="4680948"/>
            <a:ext cx="157397" cy="157397"/>
          </a:xfrm>
          <a:prstGeom prst="diamond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6BC863A-5146-4F40-A798-D5D8B8E8CC96}"/>
              </a:ext>
            </a:extLst>
          </p:cNvPr>
          <p:cNvSpPr txBox="1"/>
          <p:nvPr/>
        </p:nvSpPr>
        <p:spPr>
          <a:xfrm>
            <a:off x="9436765" y="4571042"/>
            <a:ext cx="1633594" cy="7598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1750"/>
              </a:lnSpc>
            </a:pP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Avaliação do Relatório Empresa Externa</a:t>
            </a:r>
          </a:p>
        </p:txBody>
      </p:sp>
      <p:sp>
        <p:nvSpPr>
          <p:cNvPr id="62" name="Diamond 61">
            <a:extLst>
              <a:ext uri="{FF2B5EF4-FFF2-40B4-BE49-F238E27FC236}">
                <a16:creationId xmlns:a16="http://schemas.microsoft.com/office/drawing/2014/main" id="{E9F8DF9A-38E4-E845-8008-8D061C6DA382}"/>
              </a:ext>
            </a:extLst>
          </p:cNvPr>
          <p:cNvSpPr/>
          <p:nvPr/>
        </p:nvSpPr>
        <p:spPr>
          <a:xfrm>
            <a:off x="9268097" y="5501442"/>
            <a:ext cx="157397" cy="157397"/>
          </a:xfrm>
          <a:prstGeom prst="diamond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1FD7195-8D9A-994F-9FBF-988C0822AD4B}"/>
              </a:ext>
            </a:extLst>
          </p:cNvPr>
          <p:cNvSpPr txBox="1"/>
          <p:nvPr/>
        </p:nvSpPr>
        <p:spPr>
          <a:xfrm>
            <a:off x="9419560" y="5439559"/>
            <a:ext cx="1370804" cy="7598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1750"/>
              </a:lnSpc>
            </a:pP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Emissão Parecer Final Comitê de Integridade</a:t>
            </a:r>
          </a:p>
        </p:txBody>
      </p:sp>
      <p:sp>
        <p:nvSpPr>
          <p:cNvPr id="5" name="Diamond 16">
            <a:extLst>
              <a:ext uri="{FF2B5EF4-FFF2-40B4-BE49-F238E27FC236}">
                <a16:creationId xmlns:a16="http://schemas.microsoft.com/office/drawing/2014/main" id="{46422FBB-C156-DFAB-1EC1-CD38118906A0}"/>
              </a:ext>
            </a:extLst>
          </p:cNvPr>
          <p:cNvSpPr/>
          <p:nvPr/>
        </p:nvSpPr>
        <p:spPr>
          <a:xfrm>
            <a:off x="81654" y="4557266"/>
            <a:ext cx="157397" cy="157397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26" name="Diamond 36">
            <a:extLst>
              <a:ext uri="{FF2B5EF4-FFF2-40B4-BE49-F238E27FC236}">
                <a16:creationId xmlns:a16="http://schemas.microsoft.com/office/drawing/2014/main" id="{849F1BA7-3273-EFD5-AF51-A439257EE62C}"/>
              </a:ext>
            </a:extLst>
          </p:cNvPr>
          <p:cNvSpPr/>
          <p:nvPr/>
        </p:nvSpPr>
        <p:spPr>
          <a:xfrm>
            <a:off x="10884785" y="3690436"/>
            <a:ext cx="157397" cy="157397"/>
          </a:xfrm>
          <a:prstGeom prst="diamond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29" name="TextBox 37">
            <a:extLst>
              <a:ext uri="{FF2B5EF4-FFF2-40B4-BE49-F238E27FC236}">
                <a16:creationId xmlns:a16="http://schemas.microsoft.com/office/drawing/2014/main" id="{9B021F9A-3B78-9199-EABA-C36975C50325}"/>
              </a:ext>
            </a:extLst>
          </p:cNvPr>
          <p:cNvSpPr txBox="1"/>
          <p:nvPr/>
        </p:nvSpPr>
        <p:spPr>
          <a:xfrm>
            <a:off x="11041112" y="3599042"/>
            <a:ext cx="1080825" cy="5290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1750"/>
              </a:lnSpc>
            </a:pPr>
            <a:r>
              <a:rPr lang="en-US" sz="1200" b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PERÍODO ELEITORAL</a:t>
            </a:r>
          </a:p>
        </p:txBody>
      </p:sp>
      <p:sp>
        <p:nvSpPr>
          <p:cNvPr id="4" name="Diamond 29">
            <a:extLst>
              <a:ext uri="{FF2B5EF4-FFF2-40B4-BE49-F238E27FC236}">
                <a16:creationId xmlns:a16="http://schemas.microsoft.com/office/drawing/2014/main" id="{4C41167E-ACE2-7D7C-541E-300109666B8B}"/>
              </a:ext>
            </a:extLst>
          </p:cNvPr>
          <p:cNvSpPr/>
          <p:nvPr/>
        </p:nvSpPr>
        <p:spPr>
          <a:xfrm>
            <a:off x="3395993" y="3818192"/>
            <a:ext cx="157397" cy="15739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19" name="TextBox 17">
            <a:extLst>
              <a:ext uri="{FF2B5EF4-FFF2-40B4-BE49-F238E27FC236}">
                <a16:creationId xmlns:a16="http://schemas.microsoft.com/office/drawing/2014/main" id="{9943CE9D-BAD3-E813-A1C0-2D2EC8D796A0}"/>
              </a:ext>
            </a:extLst>
          </p:cNvPr>
          <p:cNvSpPr txBox="1"/>
          <p:nvPr/>
        </p:nvSpPr>
        <p:spPr>
          <a:xfrm>
            <a:off x="250049" y="4471435"/>
            <a:ext cx="1440032" cy="9907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1750"/>
              </a:lnSpc>
            </a:pP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Nomeação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Comissão</a:t>
            </a:r>
            <a:endParaRPr lang="en-US" sz="12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>
              <a:lnSpc>
                <a:spcPts val="1750"/>
              </a:lnSpc>
            </a:pP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Eleitoral</a:t>
            </a:r>
            <a:endParaRPr lang="en-US" sz="12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 algn="ctr">
              <a:lnSpc>
                <a:spcPts val="1750"/>
              </a:lnSpc>
            </a:pPr>
            <a:endParaRPr lang="en-US" sz="12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32" name="Diamond 36">
            <a:extLst>
              <a:ext uri="{FF2B5EF4-FFF2-40B4-BE49-F238E27FC236}">
                <a16:creationId xmlns:a16="http://schemas.microsoft.com/office/drawing/2014/main" id="{00792068-7780-0C1C-7D57-187ADA808E13}"/>
              </a:ext>
            </a:extLst>
          </p:cNvPr>
          <p:cNvSpPr/>
          <p:nvPr/>
        </p:nvSpPr>
        <p:spPr>
          <a:xfrm>
            <a:off x="9269048" y="3719209"/>
            <a:ext cx="157397" cy="157397"/>
          </a:xfrm>
          <a:prstGeom prst="diamond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33" name="TextBox 30">
            <a:extLst>
              <a:ext uri="{FF2B5EF4-FFF2-40B4-BE49-F238E27FC236}">
                <a16:creationId xmlns:a16="http://schemas.microsoft.com/office/drawing/2014/main" id="{F78AFDAD-DD2B-6200-991C-77F05C88F4F1}"/>
              </a:ext>
            </a:extLst>
          </p:cNvPr>
          <p:cNvSpPr txBox="1"/>
          <p:nvPr/>
        </p:nvSpPr>
        <p:spPr>
          <a:xfrm>
            <a:off x="9456881" y="3615177"/>
            <a:ext cx="1256113" cy="9907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1750"/>
              </a:lnSpc>
            </a:pP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Emissão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Relatório</a:t>
            </a:r>
            <a:endParaRPr lang="en-US" sz="12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>
              <a:lnSpc>
                <a:spcPts val="1750"/>
              </a:lnSpc>
            </a:pP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Final 20/08/2024</a:t>
            </a:r>
          </a:p>
        </p:txBody>
      </p:sp>
      <p:pic>
        <p:nvPicPr>
          <p:cNvPr id="41" name="Imagem 40">
            <a:extLst>
              <a:ext uri="{FF2B5EF4-FFF2-40B4-BE49-F238E27FC236}">
                <a16:creationId xmlns:a16="http://schemas.microsoft.com/office/drawing/2014/main" id="{4BFBB02C-927C-AAA2-B5FD-C851A70B5B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9037" y="2507326"/>
            <a:ext cx="1003939" cy="1142187"/>
          </a:xfrm>
          <a:prstGeom prst="rect">
            <a:avLst/>
          </a:prstGeom>
        </p:spPr>
      </p:pic>
      <p:sp>
        <p:nvSpPr>
          <p:cNvPr id="25" name="Hexagon 8">
            <a:extLst>
              <a:ext uri="{FF2B5EF4-FFF2-40B4-BE49-F238E27FC236}">
                <a16:creationId xmlns:a16="http://schemas.microsoft.com/office/drawing/2014/main" id="{6B7D7C12-7A2F-B61E-52C6-0479A20A6216}"/>
              </a:ext>
            </a:extLst>
          </p:cNvPr>
          <p:cNvSpPr/>
          <p:nvPr/>
        </p:nvSpPr>
        <p:spPr>
          <a:xfrm rot="5400000">
            <a:off x="6608250" y="2500766"/>
            <a:ext cx="1001776" cy="863600"/>
          </a:xfrm>
          <a:prstGeom prst="hexag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30" name="TextBox 12">
            <a:extLst>
              <a:ext uri="{FF2B5EF4-FFF2-40B4-BE49-F238E27FC236}">
                <a16:creationId xmlns:a16="http://schemas.microsoft.com/office/drawing/2014/main" id="{EFB60988-A852-F898-D228-2BFDFA95F12A}"/>
              </a:ext>
            </a:extLst>
          </p:cNvPr>
          <p:cNvSpPr txBox="1"/>
          <p:nvPr/>
        </p:nvSpPr>
        <p:spPr>
          <a:xfrm>
            <a:off x="6627502" y="2702608"/>
            <a:ext cx="966931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pt-BR"/>
            </a:defPPr>
            <a:lvl1pPr algn="ctr">
              <a:defRPr sz="2000" b="1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05/08</a:t>
            </a:r>
          </a:p>
        </p:txBody>
      </p:sp>
      <p:sp>
        <p:nvSpPr>
          <p:cNvPr id="49" name="TextBox 20">
            <a:extLst>
              <a:ext uri="{FF2B5EF4-FFF2-40B4-BE49-F238E27FC236}">
                <a16:creationId xmlns:a16="http://schemas.microsoft.com/office/drawing/2014/main" id="{7776DE42-246C-66D4-2ED7-1B98E287CE40}"/>
              </a:ext>
            </a:extLst>
          </p:cNvPr>
          <p:cNvSpPr txBox="1"/>
          <p:nvPr/>
        </p:nvSpPr>
        <p:spPr>
          <a:xfrm>
            <a:off x="6506468" y="1430073"/>
            <a:ext cx="1194056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pt-BR"/>
            </a:defPPr>
            <a:lvl1pPr algn="ctr">
              <a:defRPr sz="1200" b="1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r>
              <a:rPr lang="en-US" dirty="0"/>
              <a:t>RELATÓRIO FINAL</a:t>
            </a:r>
          </a:p>
          <a:p>
            <a:r>
              <a:rPr lang="en-US" dirty="0"/>
              <a:t>AVALIAÇÃO DE </a:t>
            </a:r>
          </a:p>
          <a:p>
            <a:r>
              <a:rPr lang="en-US" dirty="0"/>
              <a:t>INTEGRIDADE</a:t>
            </a:r>
          </a:p>
        </p:txBody>
      </p:sp>
      <p:sp>
        <p:nvSpPr>
          <p:cNvPr id="50" name="TextBox 46">
            <a:extLst>
              <a:ext uri="{FF2B5EF4-FFF2-40B4-BE49-F238E27FC236}">
                <a16:creationId xmlns:a16="http://schemas.microsoft.com/office/drawing/2014/main" id="{90CA111E-167B-E9AA-D027-DC5E57755164}"/>
              </a:ext>
            </a:extLst>
          </p:cNvPr>
          <p:cNvSpPr txBox="1"/>
          <p:nvPr/>
        </p:nvSpPr>
        <p:spPr>
          <a:xfrm>
            <a:off x="6621851" y="3623906"/>
            <a:ext cx="1256113" cy="9907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1750"/>
              </a:lnSpc>
            </a:pP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Conclusão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da </a:t>
            </a:r>
            <a:r>
              <a:rPr lang="en-US" sz="1200" i="1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Due Diligence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por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Empresa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Externa</a:t>
            </a:r>
          </a:p>
        </p:txBody>
      </p:sp>
      <p:sp>
        <p:nvSpPr>
          <p:cNvPr id="51" name="TextBox 59">
            <a:extLst>
              <a:ext uri="{FF2B5EF4-FFF2-40B4-BE49-F238E27FC236}">
                <a16:creationId xmlns:a16="http://schemas.microsoft.com/office/drawing/2014/main" id="{70B9B036-5009-742C-7E81-628529BF2746}"/>
              </a:ext>
            </a:extLst>
          </p:cNvPr>
          <p:cNvSpPr txBox="1"/>
          <p:nvPr/>
        </p:nvSpPr>
        <p:spPr>
          <a:xfrm>
            <a:off x="6627502" y="4797966"/>
            <a:ext cx="1281139" cy="5290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1750"/>
              </a:lnSpc>
            </a:pP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Emissão Relatório Final</a:t>
            </a:r>
          </a:p>
        </p:txBody>
      </p:sp>
      <p:sp>
        <p:nvSpPr>
          <p:cNvPr id="53" name="Diamond 26">
            <a:extLst>
              <a:ext uri="{FF2B5EF4-FFF2-40B4-BE49-F238E27FC236}">
                <a16:creationId xmlns:a16="http://schemas.microsoft.com/office/drawing/2014/main" id="{71A83694-2E7D-0F7F-6116-FCF5E9612C31}"/>
              </a:ext>
            </a:extLst>
          </p:cNvPr>
          <p:cNvSpPr/>
          <p:nvPr/>
        </p:nvSpPr>
        <p:spPr>
          <a:xfrm>
            <a:off x="6439432" y="3731277"/>
            <a:ext cx="157397" cy="157397"/>
          </a:xfrm>
          <a:prstGeom prst="diamond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55" name="Diamond 26">
            <a:extLst>
              <a:ext uri="{FF2B5EF4-FFF2-40B4-BE49-F238E27FC236}">
                <a16:creationId xmlns:a16="http://schemas.microsoft.com/office/drawing/2014/main" id="{4C351DB3-250E-906D-8C87-30FE086FBCBB}"/>
              </a:ext>
            </a:extLst>
          </p:cNvPr>
          <p:cNvSpPr/>
          <p:nvPr/>
        </p:nvSpPr>
        <p:spPr>
          <a:xfrm>
            <a:off x="6436679" y="5015416"/>
            <a:ext cx="157397" cy="157397"/>
          </a:xfrm>
          <a:prstGeom prst="diamond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  <p:sp>
        <p:nvSpPr>
          <p:cNvPr id="31" name="TextBox 27">
            <a:extLst>
              <a:ext uri="{FF2B5EF4-FFF2-40B4-BE49-F238E27FC236}">
                <a16:creationId xmlns:a16="http://schemas.microsoft.com/office/drawing/2014/main" id="{39F97B80-7E6E-676D-25A7-065565EF26C2}"/>
              </a:ext>
            </a:extLst>
          </p:cNvPr>
          <p:cNvSpPr txBox="1"/>
          <p:nvPr/>
        </p:nvSpPr>
        <p:spPr>
          <a:xfrm>
            <a:off x="3563569" y="3698294"/>
            <a:ext cx="1333164" cy="122155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1750"/>
              </a:lnSpc>
            </a:pP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Período para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Registro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de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Candidaturas</a:t>
            </a:r>
            <a:endParaRPr lang="en-US" sz="1200" dirty="0"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  <a:p>
            <a:pPr>
              <a:lnSpc>
                <a:spcPts val="1750"/>
              </a:lnSpc>
            </a:pP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Atletas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Olímpicos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sz="1200" dirty="0" err="1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Jogos</a:t>
            </a:r>
            <a:r>
              <a:rPr lang="en-US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Paris 2024</a:t>
            </a:r>
          </a:p>
        </p:txBody>
      </p:sp>
      <p:sp>
        <p:nvSpPr>
          <p:cNvPr id="15" name="Hexagon 8">
            <a:extLst>
              <a:ext uri="{FF2B5EF4-FFF2-40B4-BE49-F238E27FC236}">
                <a16:creationId xmlns:a16="http://schemas.microsoft.com/office/drawing/2014/main" id="{1AB52E2C-7FF9-6484-6A59-1BD6ACF8D037}"/>
              </a:ext>
            </a:extLst>
          </p:cNvPr>
          <p:cNvSpPr/>
          <p:nvPr/>
        </p:nvSpPr>
        <p:spPr>
          <a:xfrm rot="5400000">
            <a:off x="7924249" y="2493039"/>
            <a:ext cx="1001776" cy="863600"/>
          </a:xfrm>
          <a:prstGeom prst="hexag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latin typeface="Lato Light" panose="020F0502020204030203" pitchFamily="34" charset="0"/>
            </a:endParaRPr>
          </a:p>
        </p:txBody>
      </p:sp>
      <p:sp>
        <p:nvSpPr>
          <p:cNvPr id="34" name="TextBox 20">
            <a:extLst>
              <a:ext uri="{FF2B5EF4-FFF2-40B4-BE49-F238E27FC236}">
                <a16:creationId xmlns:a16="http://schemas.microsoft.com/office/drawing/2014/main" id="{9699A541-B2A6-8808-7E83-E62D9E99FE57}"/>
              </a:ext>
            </a:extLst>
          </p:cNvPr>
          <p:cNvSpPr txBox="1"/>
          <p:nvPr/>
        </p:nvSpPr>
        <p:spPr>
          <a:xfrm>
            <a:off x="8004490" y="3633526"/>
            <a:ext cx="1213344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pt-BR"/>
            </a:defPPr>
            <a:lvl1pPr algn="ctr">
              <a:defRPr sz="1200" b="1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pPr algn="l"/>
            <a:r>
              <a:rPr lang="en-US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Prazo</a:t>
            </a:r>
            <a:r>
              <a:rPr lang="en-US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para </a:t>
            </a:r>
            <a:r>
              <a:rPr lang="en-US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defesa</a:t>
            </a:r>
            <a:r>
              <a:rPr lang="en-US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prévia</a:t>
            </a:r>
            <a:r>
              <a:rPr lang="en-US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em</a:t>
            </a:r>
            <a:r>
              <a:rPr lang="en-US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caso</a:t>
            </a:r>
            <a:r>
              <a:rPr lang="en-US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de </a:t>
            </a:r>
            <a:r>
              <a:rPr lang="en-US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impugnação</a:t>
            </a:r>
            <a:r>
              <a:rPr lang="en-US" b="0" dirty="0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de </a:t>
            </a:r>
            <a:r>
              <a:rPr lang="en-US" b="0" dirty="0" err="1">
                <a:solidFill>
                  <a:schemeClr val="tx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candidatura</a:t>
            </a:r>
            <a:endParaRPr lang="en-US" b="0" dirty="0">
              <a:solidFill>
                <a:schemeClr val="tx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35" name="TextBox 12">
            <a:extLst>
              <a:ext uri="{FF2B5EF4-FFF2-40B4-BE49-F238E27FC236}">
                <a16:creationId xmlns:a16="http://schemas.microsoft.com/office/drawing/2014/main" id="{EDD9582A-2923-A055-BF2A-777A0892628D}"/>
              </a:ext>
            </a:extLst>
          </p:cNvPr>
          <p:cNvSpPr txBox="1"/>
          <p:nvPr/>
        </p:nvSpPr>
        <p:spPr>
          <a:xfrm>
            <a:off x="7978982" y="2573740"/>
            <a:ext cx="893193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pt-BR"/>
            </a:defPPr>
            <a:lvl1pPr algn="ctr">
              <a:defRPr sz="2000" b="1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/>
              <a:t>14 a</a:t>
            </a:r>
          </a:p>
          <a:p>
            <a:r>
              <a:rPr lang="en-US" dirty="0"/>
              <a:t>16/08</a:t>
            </a:r>
          </a:p>
        </p:txBody>
      </p:sp>
      <p:sp>
        <p:nvSpPr>
          <p:cNvPr id="39" name="TextBox 20">
            <a:extLst>
              <a:ext uri="{FF2B5EF4-FFF2-40B4-BE49-F238E27FC236}">
                <a16:creationId xmlns:a16="http://schemas.microsoft.com/office/drawing/2014/main" id="{D89CD6DA-592C-AA33-EEA5-408603F836FA}"/>
              </a:ext>
            </a:extLst>
          </p:cNvPr>
          <p:cNvSpPr txBox="1"/>
          <p:nvPr/>
        </p:nvSpPr>
        <p:spPr>
          <a:xfrm>
            <a:off x="7758817" y="1693551"/>
            <a:ext cx="1388963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defPPr>
              <a:defRPr lang="pt-BR"/>
            </a:defPPr>
            <a:lvl1pPr algn="ctr">
              <a:defRPr sz="1200" b="1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defRPr>
            </a:lvl1pPr>
          </a:lstStyle>
          <a:p>
            <a:r>
              <a:rPr lang="en-US" dirty="0"/>
              <a:t>DEFESA PRÉVIA</a:t>
            </a:r>
          </a:p>
          <a:p>
            <a:r>
              <a:rPr lang="en-US" dirty="0"/>
              <a:t>IMPUGNAÇÃO</a:t>
            </a:r>
          </a:p>
        </p:txBody>
      </p:sp>
      <p:sp>
        <p:nvSpPr>
          <p:cNvPr id="42" name="Diamond 26">
            <a:extLst>
              <a:ext uri="{FF2B5EF4-FFF2-40B4-BE49-F238E27FC236}">
                <a16:creationId xmlns:a16="http://schemas.microsoft.com/office/drawing/2014/main" id="{DCBF0998-D46C-7677-4DE5-23010255AFBD}"/>
              </a:ext>
            </a:extLst>
          </p:cNvPr>
          <p:cNvSpPr/>
          <p:nvPr/>
        </p:nvSpPr>
        <p:spPr>
          <a:xfrm>
            <a:off x="7841144" y="3736279"/>
            <a:ext cx="157397" cy="157397"/>
          </a:xfrm>
          <a:prstGeom prst="diamond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latin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653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3e43bf5-7637-4503-bb07-9cde88c6a512">ATJNWMS3D65S-725702986-88432</_dlc_DocId>
    <_dlc_DocIdUrl xmlns="b3e43bf5-7637-4503-bb07-9cde88c6a512">
      <Url>https://cobrasil2016.sharepoint.com/sites/COB-COMPLIANCE/_layouts/15/DocIdRedir.aspx?ID=ATJNWMS3D65S-725702986-88432</Url>
      <Description>ATJNWMS3D65S-725702986-88432</Description>
    </_dlc_DocIdUrl>
    <lcf76f155ced4ddcb4097134ff3c332f xmlns="b856561c-1d83-4f69-bac7-a282ce5ef58e">
      <Terms xmlns="http://schemas.microsoft.com/office/infopath/2007/PartnerControls"/>
    </lcf76f155ced4ddcb4097134ff3c332f>
    <TaxCatchAll xmlns="b3e43bf5-7637-4503-bb07-9cde88c6a512" xsi:nil="true"/>
    <_Flow_SignoffStatus xmlns="b856561c-1d83-4f69-bac7-a282ce5ef58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F2ACB76379015458F55DCAD0A97D859" ma:contentTypeVersion="19" ma:contentTypeDescription="Crie um novo documento." ma:contentTypeScope="" ma:versionID="a3523d699ebcb8ddeaa45dd77661aa75">
  <xsd:schema xmlns:xsd="http://www.w3.org/2001/XMLSchema" xmlns:xs="http://www.w3.org/2001/XMLSchema" xmlns:p="http://schemas.microsoft.com/office/2006/metadata/properties" xmlns:ns2="b3e43bf5-7637-4503-bb07-9cde88c6a512" xmlns:ns3="b856561c-1d83-4f69-bac7-a282ce5ef58e" targetNamespace="http://schemas.microsoft.com/office/2006/metadata/properties" ma:root="true" ma:fieldsID="2759117f69d75eb197660e33cbf2d540" ns2:_="" ns3:_="">
    <xsd:import namespace="b3e43bf5-7637-4503-bb07-9cde88c6a512"/>
    <xsd:import namespace="b856561c-1d83-4f69-bac7-a282ce5ef58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_Flow_SignoffStatu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e43bf5-7637-4503-bb07-9cde88c6a51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a ID do Documento" ma:description="O valor da ID do documento atribuída a este item." ma:internalName="_dlc_DocId" ma:readOnly="true">
      <xsd:simpleType>
        <xsd:restriction base="dms:Text"/>
      </xsd:simpleType>
    </xsd:element>
    <xsd:element name="_dlc_DocIdUrl" ma:index="9" nillable="true" ma:displayName="ID do Documento" ma:description="Link permanente par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42adac90-8834-4f2b-a03a-6e9f7b67d838}" ma:internalName="TaxCatchAll" ma:showField="CatchAllData" ma:web="b3e43bf5-7637-4503-bb07-9cde88c6a5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56561c-1d83-4f69-bac7-a282ce5ef5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Marcações de imagem" ma:readOnly="false" ma:fieldId="{5cf76f15-5ced-4ddc-b409-7134ff3c332f}" ma:taxonomyMulti="true" ma:sspId="c776b15f-29f5-401c-bbea-643bf7bdc4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7" nillable="true" ma:displayName="Status de liberação" ma:internalName="Status_x0020_de_x0020_libera_x00e7__x00e3_o">
      <xsd:simpleType>
        <xsd:restriction base="dms:Text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A1EA0C4-AD54-4B9C-AB30-396018BF7860}">
  <ds:schemaRefs>
    <ds:schemaRef ds:uri="http://purl.org/dc/dcmitype/"/>
    <ds:schemaRef ds:uri="http://purl.org/dc/terms/"/>
    <ds:schemaRef ds:uri="http://www.w3.org/XML/1998/namespace"/>
    <ds:schemaRef ds:uri="b856561c-1d83-4f69-bac7-a282ce5ef58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b3e43bf5-7637-4503-bb07-9cde88c6a512"/>
  </ds:schemaRefs>
</ds:datastoreItem>
</file>

<file path=customXml/itemProps2.xml><?xml version="1.0" encoding="utf-8"?>
<ds:datastoreItem xmlns:ds="http://schemas.openxmlformats.org/officeDocument/2006/customXml" ds:itemID="{27FC1A0F-9F47-49E6-B1B9-3749D81C27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1F3C0A-B498-4A65-A9A1-84BC0914C5C4}">
  <ds:schemaRefs>
    <ds:schemaRef ds:uri="b3e43bf5-7637-4503-bb07-9cde88c6a512"/>
    <ds:schemaRef ds:uri="b856561c-1d83-4f69-bac7-a282ce5ef58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43777A9D-53F9-402F-8954-43B42EA71C7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131</Words>
  <Application>Microsoft Office PowerPoint</Application>
  <PresentationFormat>Widescreen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Lato Light</vt:lpstr>
      <vt:lpstr>Poppins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Nelson Valsoni Junior</dc:creator>
  <cp:lastModifiedBy>Nelson Valsoni Junior</cp:lastModifiedBy>
  <cp:revision>10</cp:revision>
  <cp:lastPrinted>2024-06-26T16:37:44Z</cp:lastPrinted>
  <dcterms:created xsi:type="dcterms:W3CDTF">2022-03-14T20:39:45Z</dcterms:created>
  <dcterms:modified xsi:type="dcterms:W3CDTF">2024-06-28T15:22:52Z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293ebb3-af89-4b4e-8679-f751cae191d2_Enabled">
    <vt:lpwstr>true</vt:lpwstr>
  </property>
  <property fmtid="{D5CDD505-2E9C-101B-9397-08002B2CF9AE}" pid="3" name="MSIP_Label_8293ebb3-af89-4b4e-8679-f751cae191d2_SetDate">
    <vt:lpwstr>2022-03-14T20:44:05Z</vt:lpwstr>
  </property>
  <property fmtid="{D5CDD505-2E9C-101B-9397-08002B2CF9AE}" pid="4" name="MSIP_Label_8293ebb3-af89-4b4e-8679-f751cae191d2_Method">
    <vt:lpwstr>Privileged</vt:lpwstr>
  </property>
  <property fmtid="{D5CDD505-2E9C-101B-9397-08002B2CF9AE}" pid="5" name="MSIP_Label_8293ebb3-af89-4b4e-8679-f751cae191d2_Name">
    <vt:lpwstr>PÚBLICA</vt:lpwstr>
  </property>
  <property fmtid="{D5CDD505-2E9C-101B-9397-08002B2CF9AE}" pid="6" name="MSIP_Label_8293ebb3-af89-4b4e-8679-f751cae191d2_SiteId">
    <vt:lpwstr>203643d4-d144-45f5-9ff7-df839e8be4a8</vt:lpwstr>
  </property>
  <property fmtid="{D5CDD505-2E9C-101B-9397-08002B2CF9AE}" pid="7" name="MSIP_Label_8293ebb3-af89-4b4e-8679-f751cae191d2_ActionId">
    <vt:lpwstr>894bef37-1667-4c12-9c28-9cb1d5360642</vt:lpwstr>
  </property>
  <property fmtid="{D5CDD505-2E9C-101B-9397-08002B2CF9AE}" pid="8" name="MSIP_Label_8293ebb3-af89-4b4e-8679-f751cae191d2_ContentBits">
    <vt:lpwstr>0</vt:lpwstr>
  </property>
  <property fmtid="{D5CDD505-2E9C-101B-9397-08002B2CF9AE}" pid="9" name="ContentTypeId">
    <vt:lpwstr>0x010100DF2ACB76379015458F55DCAD0A97D859</vt:lpwstr>
  </property>
  <property fmtid="{D5CDD505-2E9C-101B-9397-08002B2CF9AE}" pid="10" name="_dlc_DocIdItemGuid">
    <vt:lpwstr>29b3e8bf-674f-4924-a8dc-9bfe569d106d</vt:lpwstr>
  </property>
  <property fmtid="{D5CDD505-2E9C-101B-9397-08002B2CF9AE}" pid="11" name="MediaServiceImageTags">
    <vt:lpwstr/>
  </property>
</Properties>
</file>